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73" d="100"/>
          <a:sy n="73" d="100"/>
        </p:scale>
        <p:origin x="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FA4620-8D4D-42F3-9B8D-269288D7797A}" type="datetimeFigureOut">
              <a:rPr lang="sl-SI" smtClean="0"/>
              <a:t>4. 02. 2020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4AA189-C45B-4C27-AF1B-622C392CB2F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31014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 dirty="0" smtClean="0"/>
          </a:p>
        </p:txBody>
      </p:sp>
      <p:sp>
        <p:nvSpPr>
          <p:cNvPr id="19460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2F856CD-7217-45B5-8A8D-64A09E6CA4F3}" type="slidenum">
              <a:rPr lang="sl-SI" altLang="sl-SI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sl-SI" altLang="sl-SI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472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 dirty="0" smtClean="0"/>
          </a:p>
        </p:txBody>
      </p:sp>
      <p:sp>
        <p:nvSpPr>
          <p:cNvPr id="19460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2F856CD-7217-45B5-8A8D-64A09E6CA4F3}" type="slidenum">
              <a:rPr lang="sl-SI" altLang="sl-SI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sl-SI" altLang="sl-SI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2068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 dirty="0" smtClean="0"/>
          </a:p>
        </p:txBody>
      </p:sp>
      <p:sp>
        <p:nvSpPr>
          <p:cNvPr id="19460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2F856CD-7217-45B5-8A8D-64A09E6CA4F3}" type="slidenum">
              <a:rPr lang="sl-SI" altLang="sl-SI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sl-SI" altLang="sl-SI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040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 dirty="0" smtClean="0"/>
          </a:p>
        </p:txBody>
      </p:sp>
      <p:sp>
        <p:nvSpPr>
          <p:cNvPr id="19460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2F856CD-7217-45B5-8A8D-64A09E6CA4F3}" type="slidenum">
              <a:rPr lang="sl-SI" altLang="sl-SI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sl-SI" altLang="sl-SI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7203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 dirty="0" smtClean="0"/>
          </a:p>
        </p:txBody>
      </p:sp>
      <p:sp>
        <p:nvSpPr>
          <p:cNvPr id="19460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2F856CD-7217-45B5-8A8D-64A09E6CA4F3}" type="slidenum">
              <a:rPr lang="sl-SI" altLang="sl-SI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6</a:t>
            </a:fld>
            <a:endParaRPr lang="sl-SI" altLang="sl-SI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4786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 dirty="0" smtClean="0"/>
          </a:p>
        </p:txBody>
      </p:sp>
      <p:sp>
        <p:nvSpPr>
          <p:cNvPr id="19460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2F856CD-7217-45B5-8A8D-64A09E6CA4F3}" type="slidenum">
              <a:rPr lang="sl-SI" altLang="sl-SI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7</a:t>
            </a:fld>
            <a:endParaRPr lang="sl-SI" altLang="sl-SI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697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 dirty="0" smtClean="0"/>
          </a:p>
        </p:txBody>
      </p:sp>
      <p:sp>
        <p:nvSpPr>
          <p:cNvPr id="19460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2F856CD-7217-45B5-8A8D-64A09E6CA4F3}" type="slidenum">
              <a:rPr lang="sl-SI" altLang="sl-SI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8</a:t>
            </a:fld>
            <a:endParaRPr lang="sl-SI" altLang="sl-SI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97670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 dirty="0" smtClean="0"/>
          </a:p>
        </p:txBody>
      </p:sp>
      <p:sp>
        <p:nvSpPr>
          <p:cNvPr id="19460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2F856CD-7217-45B5-8A8D-64A09E6CA4F3}" type="slidenum">
              <a:rPr lang="sl-SI" altLang="sl-SI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sl-SI" altLang="sl-SI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579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161BB-7A2F-4103-BC53-A7371B6A7DB4}" type="datetimeFigureOut">
              <a:rPr lang="sl-SI" smtClean="0"/>
              <a:t>4. 02. 2020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63E83-871A-476A-A168-23C677101D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30626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161BB-7A2F-4103-BC53-A7371B6A7DB4}" type="datetimeFigureOut">
              <a:rPr lang="sl-SI" smtClean="0"/>
              <a:t>4. 02. 2020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63E83-871A-476A-A168-23C677101D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49508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161BB-7A2F-4103-BC53-A7371B6A7DB4}" type="datetimeFigureOut">
              <a:rPr lang="sl-SI" smtClean="0"/>
              <a:t>4. 02. 2020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63E83-871A-476A-A168-23C677101D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19718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161BB-7A2F-4103-BC53-A7371B6A7DB4}" type="datetimeFigureOut">
              <a:rPr lang="sl-SI" smtClean="0"/>
              <a:t>4. 02. 2020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63E83-871A-476A-A168-23C677101D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67469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161BB-7A2F-4103-BC53-A7371B6A7DB4}" type="datetimeFigureOut">
              <a:rPr lang="sl-SI" smtClean="0"/>
              <a:t>4. 02. 2020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63E83-871A-476A-A168-23C677101D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0663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161BB-7A2F-4103-BC53-A7371B6A7DB4}" type="datetimeFigureOut">
              <a:rPr lang="sl-SI" smtClean="0"/>
              <a:t>4. 02. 2020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63E83-871A-476A-A168-23C677101D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00001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161BB-7A2F-4103-BC53-A7371B6A7DB4}" type="datetimeFigureOut">
              <a:rPr lang="sl-SI" smtClean="0"/>
              <a:t>4. 02. 2020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63E83-871A-476A-A168-23C677101D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66686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161BB-7A2F-4103-BC53-A7371B6A7DB4}" type="datetimeFigureOut">
              <a:rPr lang="sl-SI" smtClean="0"/>
              <a:t>4. 02. 2020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63E83-871A-476A-A168-23C677101D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78068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161BB-7A2F-4103-BC53-A7371B6A7DB4}" type="datetimeFigureOut">
              <a:rPr lang="sl-SI" smtClean="0"/>
              <a:t>4. 02. 2020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63E83-871A-476A-A168-23C677101D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4777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161BB-7A2F-4103-BC53-A7371B6A7DB4}" type="datetimeFigureOut">
              <a:rPr lang="sl-SI" smtClean="0"/>
              <a:t>4. 02. 2020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63E83-871A-476A-A168-23C677101D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48478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161BB-7A2F-4103-BC53-A7371B6A7DB4}" type="datetimeFigureOut">
              <a:rPr lang="sl-SI" smtClean="0"/>
              <a:t>4. 02. 2020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63E83-871A-476A-A168-23C677101D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46597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0161BB-7A2F-4103-BC53-A7371B6A7DB4}" type="datetimeFigureOut">
              <a:rPr lang="sl-SI" smtClean="0"/>
              <a:t>4. 02. 2020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63E83-871A-476A-A168-23C677101D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65999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5" name="Picture 13" descr="1odličnega znanja in vedenj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3" t="64180" r="61432" b="-6529"/>
          <a:stretch>
            <a:fillRect/>
          </a:stretch>
        </p:blipFill>
        <p:spPr bwMode="auto">
          <a:xfrm>
            <a:off x="1524001" y="692150"/>
            <a:ext cx="5364163" cy="433388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2208214" y="692150"/>
            <a:ext cx="45354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sl-SI" altLang="sl-SI" sz="2400">
                <a:solidFill>
                  <a:schemeClr val="tx2"/>
                </a:solidFill>
              </a:rPr>
              <a:t>Smo zdravega načina življenja.</a:t>
            </a:r>
          </a:p>
        </p:txBody>
      </p:sp>
      <p:pic>
        <p:nvPicPr>
          <p:cNvPr id="8197" name="Picture 5" descr="1odličnega znanja in vedenj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3" t="64180" r="45038"/>
          <a:stretch>
            <a:fillRect/>
          </a:stretch>
        </p:blipFill>
        <p:spPr bwMode="auto">
          <a:xfrm>
            <a:off x="1524000" y="6021388"/>
            <a:ext cx="91440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žog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5"/>
          <a:stretch>
            <a:fillRect/>
          </a:stretch>
        </p:blipFill>
        <p:spPr bwMode="auto">
          <a:xfrm>
            <a:off x="7175500" y="404813"/>
            <a:ext cx="3327400" cy="12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1837687" y="3237312"/>
            <a:ext cx="860425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pl-PL" altLang="sl-SI" sz="4500" b="1" dirty="0">
                <a:solidFill>
                  <a:srgbClr val="FF0000"/>
                </a:solidFill>
              </a:rPr>
              <a:t>ZIMSKI ŠPORTNI DAN za</a:t>
            </a:r>
          </a:p>
          <a:p>
            <a:pPr algn="ctr">
              <a:spcBef>
                <a:spcPct val="0"/>
              </a:spcBef>
              <a:buNone/>
            </a:pPr>
            <a:r>
              <a:rPr lang="pl-PL" altLang="sl-SI" sz="4500" b="1" dirty="0">
                <a:solidFill>
                  <a:srgbClr val="FF0000"/>
                </a:solidFill>
              </a:rPr>
              <a:t>6., 8. in 9. razred</a:t>
            </a:r>
            <a:endParaRPr lang="nn-NO" altLang="sl-SI" sz="4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75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PoljeZBesedilom 3"/>
          <p:cNvSpPr txBox="1">
            <a:spLocks noChangeArrowheads="1"/>
          </p:cNvSpPr>
          <p:nvPr/>
        </p:nvSpPr>
        <p:spPr bwMode="auto">
          <a:xfrm>
            <a:off x="1559496" y="188640"/>
            <a:ext cx="9001000" cy="6247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sl-SI" altLang="sl-SI" sz="4000" b="1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Datum izvedbe: sreda, 5. februar 2020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sl-SI" altLang="sl-SI" sz="2000" b="1" dirty="0"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sl-SI" altLang="sl-SI" sz="4000" b="1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Organizacija posameznih športnih dejavnosti: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sl-SI" altLang="sl-SI" sz="2000" b="1" dirty="0"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sl-SI" altLang="sl-SI" sz="4000" b="1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GIMNASTIČNI CENTER V LJUBLJANI: zbor pred šolo ob 7.15, odhod ob 7.30, aktivnost v GIB centru od 9.15 do 12.00, prihod nazaj v Rogaško Slatino ob 14.00</a:t>
            </a:r>
          </a:p>
        </p:txBody>
      </p:sp>
    </p:spTree>
    <p:extLst>
      <p:ext uri="{BB962C8B-B14F-4D97-AF65-F5344CB8AC3E}">
        <p14:creationId xmlns:p14="http://schemas.microsoft.com/office/powerpoint/2010/main" val="4063910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PoljeZBesedilom 3"/>
          <p:cNvSpPr txBox="1">
            <a:spLocks noChangeArrowheads="1"/>
          </p:cNvSpPr>
          <p:nvPr/>
        </p:nvSpPr>
        <p:spPr bwMode="auto">
          <a:xfrm>
            <a:off x="1559496" y="1628801"/>
            <a:ext cx="9001000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sl-SI" altLang="sl-SI" sz="4000" b="1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WOOP CENTER LJUBLJANA: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sl-SI" altLang="sl-SI" sz="4000" b="1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zbor pred šolo ob 7.15, odhod ob 7.30, aktivnost v WOOP centru od 9.15 do 12.00, prihod nazaj v Rogaško Slatino ob 14.00</a:t>
            </a:r>
          </a:p>
        </p:txBody>
      </p:sp>
    </p:spTree>
    <p:extLst>
      <p:ext uri="{BB962C8B-B14F-4D97-AF65-F5344CB8AC3E}">
        <p14:creationId xmlns:p14="http://schemas.microsoft.com/office/powerpoint/2010/main" val="2619404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PoljeZBesedilom 3"/>
          <p:cNvSpPr txBox="1">
            <a:spLocks noChangeArrowheads="1"/>
          </p:cNvSpPr>
          <p:nvPr/>
        </p:nvSpPr>
        <p:spPr bwMode="auto">
          <a:xfrm>
            <a:off x="1631504" y="1484784"/>
            <a:ext cx="8928992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sl-SI" altLang="sl-SI" sz="4000" b="1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BOWLING CENTER STRIKE IN POHOD V MARIBORU: zbor pred šolo ob 7.45, odhod ob 8.00, </a:t>
            </a:r>
            <a:r>
              <a:rPr lang="sl-SI" altLang="sl-SI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bowling</a:t>
            </a:r>
            <a:r>
              <a:rPr lang="sl-SI" altLang="sl-SI" sz="4000" b="1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od 9.00 – 11.00, pohod po Mariboru od 11.15 – 12.00,  prihod nazaj v Rogaško Slatino ob 13.00</a:t>
            </a:r>
          </a:p>
        </p:txBody>
      </p:sp>
    </p:spTree>
    <p:extLst>
      <p:ext uri="{BB962C8B-B14F-4D97-AF65-F5344CB8AC3E}">
        <p14:creationId xmlns:p14="http://schemas.microsoft.com/office/powerpoint/2010/main" val="2400708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PoljeZBesedilom 3"/>
          <p:cNvSpPr txBox="1">
            <a:spLocks noChangeArrowheads="1"/>
          </p:cNvSpPr>
          <p:nvPr/>
        </p:nvSpPr>
        <p:spPr bwMode="auto">
          <a:xfrm>
            <a:off x="1631504" y="1844825"/>
            <a:ext cx="90010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sl-SI" altLang="sl-SI" sz="4000" b="1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POHOD IN BALINANJE: zbor pred šolo ob 8.15, odhod ob 8.30, balinanje od 9.30 do 11.30, prihod nazaj na šolo ob 12.45</a:t>
            </a:r>
          </a:p>
        </p:txBody>
      </p:sp>
    </p:spTree>
    <p:extLst>
      <p:ext uri="{BB962C8B-B14F-4D97-AF65-F5344CB8AC3E}">
        <p14:creationId xmlns:p14="http://schemas.microsoft.com/office/powerpoint/2010/main" val="240643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PoljeZBesedilom 3"/>
          <p:cNvSpPr txBox="1">
            <a:spLocks noChangeArrowheads="1"/>
          </p:cNvSpPr>
          <p:nvPr/>
        </p:nvSpPr>
        <p:spPr bwMode="auto">
          <a:xfrm>
            <a:off x="1559496" y="188640"/>
            <a:ext cx="9001000" cy="6247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sl-SI" altLang="sl-SI" sz="4000" b="1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OBVEZNA PRIMERNA ŠPORTNA OPREMA:  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sl-SI" altLang="sl-SI" sz="4000" b="1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GIMNASTIČNI CENTER V LJUBLJANI: športna oprema za v telovadnico, brisača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sl-SI" altLang="sl-SI" sz="4000" b="1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WOOP CENTER LJUBLJANA: športna oprema za v telovadnico, brisača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sl-SI" altLang="sl-SI" sz="4000" b="1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BOWLING V MARIBORU: športna oblačila</a:t>
            </a:r>
          </a:p>
        </p:txBody>
      </p:sp>
    </p:spTree>
    <p:extLst>
      <p:ext uri="{BB962C8B-B14F-4D97-AF65-F5344CB8AC3E}">
        <p14:creationId xmlns:p14="http://schemas.microsoft.com/office/powerpoint/2010/main" val="341153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PoljeZBesedilom 3"/>
          <p:cNvSpPr txBox="1">
            <a:spLocks noChangeArrowheads="1"/>
          </p:cNvSpPr>
          <p:nvPr/>
        </p:nvSpPr>
        <p:spPr bwMode="auto">
          <a:xfrm>
            <a:off x="1631504" y="1916833"/>
            <a:ext cx="8928992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endParaRPr lang="sl-SI" altLang="sl-SI" sz="4000" b="1" dirty="0"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sl-SI" altLang="sl-SI" sz="4000" b="1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MALICO prejmete zjutraj, pred odhodom. Priporočljivo je, da imate zraven še svojo malico.</a:t>
            </a:r>
          </a:p>
        </p:txBody>
      </p:sp>
    </p:spTree>
    <p:extLst>
      <p:ext uri="{BB962C8B-B14F-4D97-AF65-F5344CB8AC3E}">
        <p14:creationId xmlns:p14="http://schemas.microsoft.com/office/powerpoint/2010/main" val="204210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PoljeZBesedilom 3"/>
          <p:cNvSpPr txBox="1">
            <a:spLocks noChangeArrowheads="1"/>
          </p:cNvSpPr>
          <p:nvPr/>
        </p:nvSpPr>
        <p:spPr bwMode="auto">
          <a:xfrm>
            <a:off x="1631504" y="1227524"/>
            <a:ext cx="90010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sl-SI" altLang="sl-SI" sz="4000" b="1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KOSILA bodo vsem učencem za ta dan odpovedana. Tisti, ki se pravočasno vrnete v šolo s športnega dneva in bi kosili v šoli, si kosilo sami prijavite najkasneje do 8.00 zjutraj.</a:t>
            </a:r>
          </a:p>
        </p:txBody>
      </p:sp>
    </p:spTree>
    <p:extLst>
      <p:ext uri="{BB962C8B-B14F-4D97-AF65-F5344CB8AC3E}">
        <p14:creationId xmlns:p14="http://schemas.microsoft.com/office/powerpoint/2010/main" val="260038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PoljeZBesedilom 3"/>
          <p:cNvSpPr txBox="1">
            <a:spLocks noChangeArrowheads="1"/>
          </p:cNvSpPr>
          <p:nvPr/>
        </p:nvSpPr>
        <p:spPr bwMode="auto">
          <a:xfrm>
            <a:off x="1559496" y="103848"/>
            <a:ext cx="9001000" cy="670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sl-SI" altLang="sl-SI" sz="4000" b="1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SEZNAM PRIJAV po vsebinah je izobešen v garderobi predmetne stopnje in na oglasni deski v telovadnici.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sl-SI" altLang="sl-SI" sz="2000" b="1" dirty="0"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sl-SI" altLang="sl-SI" sz="4000" b="1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Učence prosimo, da poskrbite na športnem dnevu za lastno varnost in varnost vseh ostalih in da se držite pravil ter dogovorov. Želimo vam lep in uspešen športni dan.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sl-SI" altLang="sl-SI" sz="1000" b="1" dirty="0"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r">
              <a:spcBef>
                <a:spcPct val="0"/>
              </a:spcBef>
              <a:buFontTx/>
              <a:buNone/>
              <a:defRPr/>
            </a:pPr>
            <a:r>
              <a:rPr lang="sl-SI" altLang="sl-SI" sz="3500" b="1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Športni pedagog: Marko </a:t>
            </a:r>
            <a:r>
              <a:rPr lang="sl-SI" altLang="sl-SI" sz="3500" b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Čonžek</a:t>
            </a:r>
            <a:endParaRPr lang="sl-SI" altLang="sl-SI" sz="3500" b="1" dirty="0"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48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304</Words>
  <Application>Microsoft Office PowerPoint</Application>
  <PresentationFormat>Širokozaslonsko</PresentationFormat>
  <Paragraphs>32</Paragraphs>
  <Slides>9</Slides>
  <Notes>8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Officeova tema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Franci</dc:creator>
  <cp:lastModifiedBy>Zbornica-3</cp:lastModifiedBy>
  <cp:revision>1</cp:revision>
  <dcterms:created xsi:type="dcterms:W3CDTF">2020-02-04T07:23:31Z</dcterms:created>
  <dcterms:modified xsi:type="dcterms:W3CDTF">2020-02-04T13:12:53Z</dcterms:modified>
</cp:coreProperties>
</file>